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66" r:id="rId3"/>
    <p:sldId id="265" r:id="rId4"/>
    <p:sldId id="263" r:id="rId5"/>
    <p:sldId id="264" r:id="rId6"/>
    <p:sldId id="257" r:id="rId7"/>
    <p:sldId id="258" r:id="rId8"/>
    <p:sldId id="259" r:id="rId9"/>
    <p:sldId id="262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36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04C20E-767A-4934-9B07-6A37267EC31D}" type="datetimeFigureOut">
              <a:rPr lang="en-SG" smtClean="0"/>
              <a:t>29/1/2016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dirty="0" smtClean="0"/>
              <a:t>TEAM 4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 smtClean="0"/>
              <a:t>Julian, </a:t>
            </a:r>
            <a:r>
              <a:rPr lang="en-SG" dirty="0" err="1" smtClean="0"/>
              <a:t>Ruomu</a:t>
            </a:r>
            <a:r>
              <a:rPr lang="en-SG" dirty="0" smtClean="0"/>
              <a:t>, Shaun, </a:t>
            </a:r>
            <a:r>
              <a:rPr lang="en-SG" dirty="0" err="1" smtClean="0"/>
              <a:t>Riwu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796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Hot-key call out</a:t>
            </a:r>
          </a:p>
          <a:p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7624" y="2924944"/>
            <a:ext cx="237626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Ctrl + Alt + Space</a:t>
            </a:r>
            <a:endParaRPr lang="zh-SG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075835" y="2924944"/>
            <a:ext cx="86409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436096" y="2276872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7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Short-cut for keywords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-t 15:00 -d 10.02.2016</a:t>
            </a:r>
            <a:endParaRPr lang="zh-SG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a</a:t>
            </a:r>
            <a:r>
              <a:rPr lang="en-SG" altLang="zh-SG" dirty="0" smtClean="0"/>
              <a:t>dd _3t _m –t 3pm –d 10</a:t>
            </a:r>
            <a:endParaRPr lang="zh-SG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4132" y="389240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All alias starts with underscore</a:t>
            </a:r>
            <a:endParaRPr lang="zh-SG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948264" y="37530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434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Julian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97330"/>
            <a:ext cx="3312368" cy="4228556"/>
          </a:xfrm>
        </p:spPr>
      </p:pic>
    </p:spTree>
    <p:extLst>
      <p:ext uri="{BB962C8B-B14F-4D97-AF65-F5344CB8AC3E}">
        <p14:creationId xmlns:p14="http://schemas.microsoft.com/office/powerpoint/2010/main" val="426088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err="1" smtClean="0"/>
              <a:t>Ruomu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89" y="1775867"/>
            <a:ext cx="3294821" cy="4389437"/>
          </a:xfrm>
        </p:spPr>
      </p:pic>
    </p:spTree>
    <p:extLst>
      <p:ext uri="{BB962C8B-B14F-4D97-AF65-F5344CB8AC3E}">
        <p14:creationId xmlns:p14="http://schemas.microsoft.com/office/powerpoint/2010/main" val="68821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&lt;Insert Shaun’s Photo&gt;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71759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&lt;Insert </a:t>
            </a:r>
            <a:r>
              <a:rPr lang="en-SG" dirty="0" err="1" smtClean="0"/>
              <a:t>Riwu’s</a:t>
            </a:r>
            <a:r>
              <a:rPr lang="en-SG" dirty="0" smtClean="0"/>
              <a:t> Photo&gt;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54122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796136" y="2249418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Types of Tasks</a:t>
            </a:r>
          </a:p>
          <a:p>
            <a:pPr lvl="1"/>
            <a:r>
              <a:rPr lang="en-SG" dirty="0" smtClean="0"/>
              <a:t>Events (time period)</a:t>
            </a:r>
          </a:p>
          <a:p>
            <a:pPr lvl="1"/>
            <a:r>
              <a:rPr lang="en-SG" dirty="0" smtClean="0"/>
              <a:t>Deadlines </a:t>
            </a:r>
          </a:p>
          <a:p>
            <a:pPr lvl="1"/>
            <a:r>
              <a:rPr lang="en-SG" dirty="0" smtClean="0"/>
              <a:t>Floating Tasks (no specific)</a:t>
            </a:r>
          </a:p>
          <a:p>
            <a:pPr lvl="1"/>
            <a:endParaRPr lang="en-SG" dirty="0"/>
          </a:p>
          <a:p>
            <a:r>
              <a:rPr lang="en-SG" dirty="0" smtClean="0"/>
              <a:t>CRUD</a:t>
            </a:r>
          </a:p>
          <a:p>
            <a:pPr lvl="1"/>
            <a:r>
              <a:rPr lang="en-SG" dirty="0" smtClean="0"/>
              <a:t>Create</a:t>
            </a:r>
          </a:p>
          <a:p>
            <a:pPr lvl="1"/>
            <a:r>
              <a:rPr lang="en-SG" dirty="0" smtClean="0"/>
              <a:t>Retrieve</a:t>
            </a:r>
          </a:p>
          <a:p>
            <a:pPr lvl="1"/>
            <a:r>
              <a:rPr lang="en-SG" dirty="0" smtClean="0"/>
              <a:t>Update</a:t>
            </a:r>
          </a:p>
          <a:p>
            <a:pPr lvl="1"/>
            <a:r>
              <a:rPr lang="en-SG" dirty="0" smtClean="0"/>
              <a:t>Delete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1332" r="1792" b="25002"/>
          <a:stretch/>
        </p:blipFill>
        <p:spPr bwMode="auto">
          <a:xfrm>
            <a:off x="5868864" y="2681466"/>
            <a:ext cx="2501281" cy="37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5033" r="2003" b="20967"/>
          <a:stretch/>
        </p:blipFill>
        <p:spPr bwMode="auto">
          <a:xfrm>
            <a:off x="5868864" y="3134082"/>
            <a:ext cx="2462442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78550" y="4305642"/>
            <a:ext cx="3058646" cy="2884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5681234" y="2149956"/>
            <a:ext cx="3058646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6" t="69803" r="7980" b="28231"/>
          <a:stretch/>
        </p:blipFill>
        <p:spPr bwMode="auto">
          <a:xfrm>
            <a:off x="6573328" y="2479233"/>
            <a:ext cx="637229" cy="20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7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79912" y="4293096"/>
            <a:ext cx="2016224" cy="1134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Undo </a:t>
            </a:r>
          </a:p>
          <a:p>
            <a:endParaRPr lang="en-SG" dirty="0" smtClean="0"/>
          </a:p>
          <a:p>
            <a:r>
              <a:rPr lang="en-SG" dirty="0" smtClean="0"/>
              <a:t>Flexibility</a:t>
            </a:r>
          </a:p>
          <a:p>
            <a:endParaRPr lang="en-SG" dirty="0" smtClean="0"/>
          </a:p>
          <a:p>
            <a:r>
              <a:rPr lang="en-SG" dirty="0" smtClean="0"/>
              <a:t>Accessibility </a:t>
            </a:r>
            <a:endParaRPr lang="en-SG" dirty="0"/>
          </a:p>
        </p:txBody>
      </p:sp>
      <p:pic>
        <p:nvPicPr>
          <p:cNvPr id="2050" name="Picture 2" descr="C:\Users\Shaun Lee\Desktop\keep-calm-and-ctrl-z-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9" b="100000" l="13167" r="97500">
                        <a14:foregroundMark x1="48500" y1="19714" x2="48500" y2="19714"/>
                        <a14:foregroundMark x1="40667" y1="8571" x2="65667" y2="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44" y="1917873"/>
            <a:ext cx="2174592" cy="253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9" t="53192" r="31587" b="44127"/>
          <a:stretch/>
        </p:blipFill>
        <p:spPr bwMode="auto">
          <a:xfrm>
            <a:off x="3131840" y="3186385"/>
            <a:ext cx="3585028" cy="2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0" t="53231" r="35635" b="44110"/>
          <a:stretch/>
        </p:blipFill>
        <p:spPr bwMode="auto">
          <a:xfrm>
            <a:off x="3120027" y="2755441"/>
            <a:ext cx="2859315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1667" b="44110"/>
          <a:stretch/>
        </p:blipFill>
        <p:spPr bwMode="auto">
          <a:xfrm>
            <a:off x="3131840" y="3612302"/>
            <a:ext cx="359290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Shaun Lee\Desktop\Collection-of-XML-documen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1373"/>
            <a:ext cx="750659" cy="6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b="54365"/>
          <a:stretch/>
        </p:blipFill>
        <p:spPr bwMode="auto">
          <a:xfrm>
            <a:off x="2411760" y="5517232"/>
            <a:ext cx="1205287" cy="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9" t="53390" r="15434" b="19181"/>
          <a:stretch/>
        </p:blipFill>
        <p:spPr bwMode="auto">
          <a:xfrm>
            <a:off x="4283968" y="5938211"/>
            <a:ext cx="492769" cy="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4" r="37001"/>
          <a:stretch/>
        </p:blipFill>
        <p:spPr bwMode="auto">
          <a:xfrm>
            <a:off x="5724128" y="5706168"/>
            <a:ext cx="1656184" cy="9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3824" r="66638" b="65348"/>
          <a:stretch/>
        </p:blipFill>
        <p:spPr bwMode="auto">
          <a:xfrm>
            <a:off x="6444208" y="4494523"/>
            <a:ext cx="761306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 rot="20312420">
            <a:off x="3469641" y="5353894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-Right Arrow 14"/>
          <p:cNvSpPr/>
          <p:nvPr/>
        </p:nvSpPr>
        <p:spPr>
          <a:xfrm rot="16450590">
            <a:off x="4389300" y="5511294"/>
            <a:ext cx="407150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Left-Right Arrow 15"/>
          <p:cNvSpPr/>
          <p:nvPr/>
        </p:nvSpPr>
        <p:spPr>
          <a:xfrm>
            <a:off x="5823667" y="477301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Left-Right Arrow 16"/>
          <p:cNvSpPr/>
          <p:nvPr/>
        </p:nvSpPr>
        <p:spPr>
          <a:xfrm rot="2172241">
            <a:off x="5357135" y="540834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59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Searching</a:t>
            </a:r>
          </a:p>
          <a:p>
            <a:endParaRPr lang="en-SG" dirty="0"/>
          </a:p>
          <a:p>
            <a:r>
              <a:rPr lang="en-SG" dirty="0" smtClean="0"/>
              <a:t>Sorting</a:t>
            </a:r>
            <a:endParaRPr lang="en-SG" dirty="0"/>
          </a:p>
        </p:txBody>
      </p:sp>
      <p:pic>
        <p:nvPicPr>
          <p:cNvPr id="1026" name="Picture 2" descr="C:\Users\Shaun Lee\Desktop\sear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36" y="1846582"/>
            <a:ext cx="1223512" cy="12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6" t="63047" r="578" b="24797"/>
          <a:stretch/>
        </p:blipFill>
        <p:spPr bwMode="auto">
          <a:xfrm>
            <a:off x="5644461" y="2441293"/>
            <a:ext cx="2768020" cy="12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3636" y="29969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dobe Kaiti Std R" pitchFamily="18" charset="-128"/>
                <a:ea typeface="Adobe Kaiti Std R" pitchFamily="18" charset="-128"/>
              </a:rPr>
              <a:t>LSM1302 </a:t>
            </a:r>
            <a:endParaRPr lang="en-SG" dirty="0">
              <a:latin typeface="Adobe Kaiti Std R" pitchFamily="18" charset="-128"/>
              <a:ea typeface="Adobe Kaiti Std R" pitchFamily="18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6367264" y="547257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868144" y="3398052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351019" y="3352195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39552" y="3366284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986770" y="908720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971600" y="749549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8" t="62591" r="1771" b="16668"/>
          <a:stretch/>
        </p:blipFill>
        <p:spPr bwMode="auto">
          <a:xfrm>
            <a:off x="3494988" y="2060455"/>
            <a:ext cx="3664320" cy="315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7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Recurring tasks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</a:t>
            </a:r>
            <a:r>
              <a:rPr lang="en-SG" altLang="zh-SG" dirty="0" err="1" smtClean="0"/>
              <a:t>rw</a:t>
            </a:r>
            <a:r>
              <a:rPr lang="en-SG" altLang="zh-SG" dirty="0" smtClean="0"/>
              <a:t> 01256 -t 5pm</a:t>
            </a:r>
            <a:endParaRPr lang="zh-SG" altLang="en-US" dirty="0"/>
          </a:p>
        </p:txBody>
      </p:sp>
      <p:sp>
        <p:nvSpPr>
          <p:cNvPr id="5" name="下箭头 4"/>
          <p:cNvSpPr/>
          <p:nvPr/>
        </p:nvSpPr>
        <p:spPr>
          <a:xfrm rot="10800000">
            <a:off x="5246233" y="3222268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3501008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Weekly Recurring</a:t>
            </a:r>
            <a:endParaRPr lang="zh-SG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49467"/>
              </p:ext>
            </p:extLst>
          </p:nvPr>
        </p:nvGraphicFramePr>
        <p:xfrm>
          <a:off x="971600" y="4320529"/>
          <a:ext cx="5087888" cy="200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944"/>
                <a:gridCol w="2543944"/>
              </a:tblGrid>
              <a:tr h="0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Recurring</a:t>
                      </a:r>
                      <a:r>
                        <a:rPr lang="en-SG" altLang="zh-SG" baseline="0" dirty="0" smtClean="0"/>
                        <a:t> period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Command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Every x days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rd</a:t>
                      </a:r>
                      <a:r>
                        <a:rPr lang="en-SG" altLang="zh-SG" baseline="0" dirty="0" smtClean="0"/>
                        <a:t> 4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Weekly</a:t>
                      </a:r>
                      <a:r>
                        <a:rPr lang="en-SG" altLang="zh-SG" baseline="0" dirty="0" smtClean="0"/>
                        <a:t> (Sun-Sat: 0-6)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rw</a:t>
                      </a:r>
                      <a:r>
                        <a:rPr lang="en-SG" altLang="zh-SG" dirty="0" smtClean="0"/>
                        <a:t> 035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Monthly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rm</a:t>
                      </a:r>
                      <a:r>
                        <a:rPr lang="en-SG" altLang="zh-SG" dirty="0" smtClean="0"/>
                        <a:t> 21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Yearly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ry</a:t>
                      </a:r>
                      <a:r>
                        <a:rPr lang="en-SG" altLang="zh-SG" dirty="0" smtClean="0"/>
                        <a:t> 27.03</a:t>
                      </a:r>
                      <a:endParaRPr lang="zh-SG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213</TotalTime>
  <Words>137</Words>
  <Application>Microsoft Office PowerPoint</Application>
  <PresentationFormat>On-screen Show (4:3)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Adobe Kaiti Std R</vt:lpstr>
      <vt:lpstr>幼圆</vt:lpstr>
      <vt:lpstr>Century Gothic</vt:lpstr>
      <vt:lpstr>Wingdings 2</vt:lpstr>
      <vt:lpstr>Flow</vt:lpstr>
      <vt:lpstr>TEAM 4</vt:lpstr>
      <vt:lpstr>Julian</vt:lpstr>
      <vt:lpstr>Ruomu</vt:lpstr>
      <vt:lpstr>&lt;Insert Shaun’s Photo&gt; </vt:lpstr>
      <vt:lpstr>&lt;Insert Riwu’s Photo&gt; </vt:lpstr>
      <vt:lpstr>Basic Functionalities</vt:lpstr>
      <vt:lpstr>Basic Functionalities</vt:lpstr>
      <vt:lpstr>Basic Functionalities</vt:lpstr>
      <vt:lpstr>Extra Functionalities(basic)</vt:lpstr>
      <vt:lpstr>Extra Functionalities(basic)</vt:lpstr>
      <vt:lpstr>Extra Functionalities(basic)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Lee</dc:creator>
  <cp:lastModifiedBy>Julian Chan</cp:lastModifiedBy>
  <cp:revision>19</cp:revision>
  <dcterms:created xsi:type="dcterms:W3CDTF">2016-01-25T09:33:33Z</dcterms:created>
  <dcterms:modified xsi:type="dcterms:W3CDTF">2016-01-29T08:52:48Z</dcterms:modified>
</cp:coreProperties>
</file>